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rC1RHs3O4QWnU7bEk0xjShxk5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60" name="Google Shape;160;g1a5fb95cd7a_0_0"/>
          <p:cNvSpPr txBox="1"/>
          <p:nvPr/>
        </p:nvSpPr>
        <p:spPr>
          <a:xfrm>
            <a:off x="6444650" y="473700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61" name="Google Shape;161;g1a5fb95cd7a_0_0"/>
          <p:cNvSpPr txBox="1"/>
          <p:nvPr/>
        </p:nvSpPr>
        <p:spPr>
          <a:xfrm>
            <a:off x="1108575" y="1597050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62" name="Google Shape;162;g1a5fb95cd7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1a5fb95cd7a_0_0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g1a5fb95cd7a_0_0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5fb95cd7a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71" name="Google Shape;171;g1a5fb95cd7a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g1a5fb95cd7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00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7acd8246f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9" name="Google Shape;179;g1a7acd8246f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1a7acd8246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a7acd8246f_1_0"/>
          <p:cNvSpPr/>
          <p:nvPr/>
        </p:nvSpPr>
        <p:spPr>
          <a:xfrm>
            <a:off x="33116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0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a7acd8246f_1_0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g1a7acd8246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788" y="4566313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a7acd8246f_1_0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Здесь был Эрит-Анор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7acd8246f_1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009EF2-1FBB-453D-81B1-4B294A52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3"/>
            <a:ext cx="12192000" cy="68496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D1FCF-EAE9-42EA-B96B-5FF16CAB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186649-3EC5-48E5-9B25-AB5B5EA24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54D721-5319-47C1-BFF3-01AB5AF4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4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F73A7-AC43-4FA3-A052-96AC69C9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BA710E-33A2-4C2E-B6C1-34291D093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C3DDDA-EA4F-4AAB-B6B2-BC58A9BA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0D76E-CB2A-43FD-B97B-682DF6CD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9C8D1F-0768-414D-BE28-D6EEC48AE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D20C90-EAF6-4287-AB2C-69692EF2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" y="0"/>
            <a:ext cx="12044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392A3-53D0-4AC3-A490-6F1316D2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F3451D-3B60-4436-B656-954050358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5C3D48-FC5C-4389-B119-3D29E7B0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4"/>
            <a:ext cx="12192000" cy="68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7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10F614-F739-4F81-9B69-C27D26EF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BB77D-B853-4EC2-8862-08DB931B9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F26588-CDF0-4F0B-8CE9-838FF58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3"/>
            <a:ext cx="12192000" cy="68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5fb95cd7a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11" name="Google Shape;111;g1a5fb95cd7a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1543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8564" y="4306574"/>
            <a:ext cx="2066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2caebdd3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a2caebdd3e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faf48d470_6_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8" name="Google Shape;148;g19faf48d470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g19faf48d470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5" y="43850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faf48d470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19faf48d470_6_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g19faf48d470_6_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g19faf48d470_6_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Широкоэкранный</PresentationFormat>
  <Paragraphs>100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Задание 10: </vt:lpstr>
      <vt:lpstr>Текст статьи поверх картинки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User</cp:lastModifiedBy>
  <cp:revision>1</cp:revision>
  <dcterms:created xsi:type="dcterms:W3CDTF">2022-11-14T06:38:37Z</dcterms:created>
  <dcterms:modified xsi:type="dcterms:W3CDTF">2022-12-07T06:00:22Z</dcterms:modified>
</cp:coreProperties>
</file>